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7" r:id="rId17"/>
    <p:sldId id="263" r:id="rId18"/>
    <p:sldId id="271" r:id="rId19"/>
    <p:sldId id="290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84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8.png"/><Relationship Id="rId21" Type="http://schemas.openxmlformats.org/officeDocument/2006/relationships/image" Target="../media/image94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65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10" Type="http://schemas.openxmlformats.org/officeDocument/2006/relationships/image" Target="../media/image76.png"/><Relationship Id="rId19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77.pn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6.gif"/><Relationship Id="rId7" Type="http://schemas.openxmlformats.org/officeDocument/2006/relationships/image" Target="../media/image7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97.png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37.png"/><Relationship Id="rId7" Type="http://schemas.openxmlformats.org/officeDocument/2006/relationships/image" Target="../media/image6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1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40.png"/><Relationship Id="rId10" Type="http://schemas.openxmlformats.org/officeDocument/2006/relationships/image" Target="../media/image63.png"/><Relationship Id="rId4" Type="http://schemas.openxmlformats.org/officeDocument/2006/relationships/image" Target="../media/image260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670.png"/><Relationship Id="rId7" Type="http://schemas.openxmlformats.org/officeDocument/2006/relationships/image" Target="../media/image76.png"/><Relationship Id="rId12" Type="http://schemas.openxmlformats.org/officeDocument/2006/relationships/image" Target="../media/image88.png"/><Relationship Id="rId2" Type="http://schemas.openxmlformats.org/officeDocument/2006/relationships/image" Target="../media/image1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182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5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9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image" Target="../media/image28.png"/><Relationship Id="rId4" Type="http://schemas.openxmlformats.org/officeDocument/2006/relationships/image" Target="../media/image51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2020)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A96E692-1EB0-C377-477B-9BA6F0BD23BF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40792" y="2611156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40792" y="4627998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40792" y="4318500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92955" y="2961751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967" y="3131282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55837" y="2611156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91232" y="2792728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272820" y="5541945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D7C5E-258D-52CF-38A7-946B0380ED94}"/>
              </a:ext>
            </a:extLst>
          </p:cNvPr>
          <p:cNvSpPr/>
          <p:nvPr/>
        </p:nvSpPr>
        <p:spPr>
          <a:xfrm>
            <a:off x="4035352" y="2954317"/>
            <a:ext cx="3609975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words?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65" y="3890625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2029985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15" y="2878468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5951983" y="4288792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4084" y="4189911"/>
            <a:ext cx="2317056" cy="22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5603</TotalTime>
  <Words>1898</Words>
  <Application>Microsoft Office PowerPoint</Application>
  <PresentationFormat>Widescreen</PresentationFormat>
  <Paragraphs>454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Outline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224</cp:revision>
  <dcterms:created xsi:type="dcterms:W3CDTF">2022-03-28T18:43:16Z</dcterms:created>
  <dcterms:modified xsi:type="dcterms:W3CDTF">2022-09-08T01:32:52Z</dcterms:modified>
</cp:coreProperties>
</file>